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08539-4501-7FDF-F1D1-E36928CE9B35}" v="74" dt="2025-05-08T19:13:09.239"/>
    <p1510:client id="{C2C99176-9D60-5970-3E15-C5784498E5CF}" v="144" dt="2025-05-08T19:03:27.945"/>
    <p1510:client id="{F01D8581-F2BD-D187-C73E-A858F9215E4C}" v="22" dt="2025-05-08T18:43:02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FF5C-503E-AB8C-FEEB-DF0B3A01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B1CEC8-F4BE-840C-D9AF-A7A804BC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291390" cy="6973956"/>
          </a:xfrm>
        </p:spPr>
      </p:pic>
    </p:spTree>
    <p:extLst>
      <p:ext uri="{BB962C8B-B14F-4D97-AF65-F5344CB8AC3E}">
        <p14:creationId xmlns:p14="http://schemas.microsoft.com/office/powerpoint/2010/main" val="36823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322E-9157-7DE1-ECF5-CEC88583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F15692-D564-83D2-CFCB-03246214F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391" y="795"/>
            <a:ext cx="12390781" cy="6962912"/>
          </a:xfrm>
        </p:spPr>
      </p:pic>
    </p:spTree>
    <p:extLst>
      <p:ext uri="{BB962C8B-B14F-4D97-AF65-F5344CB8AC3E}">
        <p14:creationId xmlns:p14="http://schemas.microsoft.com/office/powerpoint/2010/main" val="384619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8729-E455-B768-D8AF-45520D56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00AB63-4E7C-4E07-B207-F2CA609E7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173" y="-164857"/>
            <a:ext cx="12733128" cy="7360477"/>
          </a:xfrm>
        </p:spPr>
      </p:pic>
    </p:spTree>
    <p:extLst>
      <p:ext uri="{BB962C8B-B14F-4D97-AF65-F5344CB8AC3E}">
        <p14:creationId xmlns:p14="http://schemas.microsoft.com/office/powerpoint/2010/main" val="174837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5300-CBF1-F52E-E8CE-91161D4C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CCEC77-BE01-0BA9-BF08-8669C24EB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313477" cy="6874565"/>
          </a:xfrm>
        </p:spPr>
      </p:pic>
    </p:spTree>
    <p:extLst>
      <p:ext uri="{BB962C8B-B14F-4D97-AF65-F5344CB8AC3E}">
        <p14:creationId xmlns:p14="http://schemas.microsoft.com/office/powerpoint/2010/main" val="422913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FB41-2710-B737-6666-A87507B0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FBF1C8-3F6B-6B2F-0DDB-93C18FD86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192000" cy="6874564"/>
          </a:xfrm>
        </p:spPr>
      </p:pic>
    </p:spTree>
    <p:extLst>
      <p:ext uri="{BB962C8B-B14F-4D97-AF65-F5344CB8AC3E}">
        <p14:creationId xmlns:p14="http://schemas.microsoft.com/office/powerpoint/2010/main" val="102676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F6B8-0818-1121-82B7-33FCF709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48316A-027E-900F-7212-EF32136EC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192000" cy="6973956"/>
          </a:xfrm>
        </p:spPr>
      </p:pic>
    </p:spTree>
    <p:extLst>
      <p:ext uri="{BB962C8B-B14F-4D97-AF65-F5344CB8AC3E}">
        <p14:creationId xmlns:p14="http://schemas.microsoft.com/office/powerpoint/2010/main" val="73538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4CEF-B00E-6E37-C2B4-51EFFDED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D03592-0655-7A8B-0439-495A1E62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192000" cy="6951869"/>
          </a:xfrm>
        </p:spPr>
      </p:pic>
    </p:spTree>
    <p:extLst>
      <p:ext uri="{BB962C8B-B14F-4D97-AF65-F5344CB8AC3E}">
        <p14:creationId xmlns:p14="http://schemas.microsoft.com/office/powerpoint/2010/main" val="388835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CFF6-0BF3-4599-3096-8E5621F9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66003-9D0B-FBA8-5C50-EB231887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nding">
            <a:hlinkClick r:id="" action="ppaction://media"/>
            <a:extLst>
              <a:ext uri="{FF2B5EF4-FFF2-40B4-BE49-F238E27FC236}">
                <a16:creationId xmlns:a16="http://schemas.microsoft.com/office/drawing/2014/main" id="{BD89A32E-4A04-88B1-9D38-577981E6DE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219" y="-4864"/>
            <a:ext cx="12293448" cy="686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134</cp:revision>
  <dcterms:created xsi:type="dcterms:W3CDTF">2025-05-08T18:39:21Z</dcterms:created>
  <dcterms:modified xsi:type="dcterms:W3CDTF">2025-05-08T19:13:20Z</dcterms:modified>
</cp:coreProperties>
</file>